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9" r:id="rId4"/>
    <p:sldId id="258" r:id="rId5"/>
    <p:sldId id="264" r:id="rId6"/>
    <p:sldId id="273" r:id="rId7"/>
    <p:sldId id="265" r:id="rId8"/>
    <p:sldId id="267" r:id="rId9"/>
    <p:sldId id="262" r:id="rId10"/>
    <p:sldId id="269" r:id="rId11"/>
    <p:sldId id="270" r:id="rId12"/>
    <p:sldId id="271" r:id="rId13"/>
    <p:sldId id="272" r:id="rId14"/>
    <p:sldId id="275" r:id="rId15"/>
    <p:sldId id="274" r:id="rId16"/>
    <p:sldId id="279" r:id="rId17"/>
    <p:sldId id="276" r:id="rId18"/>
    <p:sldId id="277" r:id="rId19"/>
    <p:sldId id="280" r:id="rId20"/>
    <p:sldId id="278" r:id="rId2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4" d="100"/>
          <a:sy n="84" d="100"/>
        </p:scale>
        <p:origin x="2316" y="54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Make Ready A People Prepared For the Lord (Part 2)</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20/01/19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6C329-59EA-4F48-A4D1-CE4FA8B4C5FD}"/>
              </a:ext>
            </a:extLst>
          </p:cNvPr>
          <p:cNvSpPr>
            <a:spLocks noGrp="1"/>
          </p:cNvSpPr>
          <p:nvPr>
            <p:ph type="title"/>
          </p:nvPr>
        </p:nvSpPr>
        <p:spPr/>
        <p:txBody>
          <a:bodyPr/>
          <a:lstStyle/>
          <a:p>
            <a:r>
              <a:rPr lang="en-AU" dirty="0"/>
              <a:t>2 Corinthians 13:14</a:t>
            </a:r>
          </a:p>
        </p:txBody>
      </p:sp>
      <p:sp>
        <p:nvSpPr>
          <p:cNvPr id="3" name="Content Placeholder 2">
            <a:extLst>
              <a:ext uri="{FF2B5EF4-FFF2-40B4-BE49-F238E27FC236}">
                <a16:creationId xmlns:a16="http://schemas.microsoft.com/office/drawing/2014/main" id="{DE2E2C45-88C3-494E-84C0-2A13CF0EDDF5}"/>
              </a:ext>
            </a:extLst>
          </p:cNvPr>
          <p:cNvSpPr>
            <a:spLocks noGrp="1"/>
          </p:cNvSpPr>
          <p:nvPr>
            <p:ph idx="1"/>
          </p:nvPr>
        </p:nvSpPr>
        <p:spPr/>
        <p:txBody>
          <a:bodyPr/>
          <a:lstStyle/>
          <a:p>
            <a:pPr marL="0" indent="0">
              <a:buNone/>
            </a:pPr>
            <a:r>
              <a:rPr lang="en-AU" b="1" baseline="30000" dirty="0"/>
              <a:t>14 </a:t>
            </a:r>
            <a:r>
              <a:rPr lang="en-AU" dirty="0"/>
              <a:t>The </a:t>
            </a:r>
            <a:r>
              <a:rPr lang="en-AU" b="1" dirty="0"/>
              <a:t>grace</a:t>
            </a:r>
            <a:r>
              <a:rPr lang="en-AU" dirty="0"/>
              <a:t> of the </a:t>
            </a:r>
            <a:r>
              <a:rPr lang="en-AU" b="1" u="sng" dirty="0"/>
              <a:t>Lord Jesus Christ</a:t>
            </a:r>
            <a:r>
              <a:rPr lang="en-AU" dirty="0"/>
              <a:t>, and    </a:t>
            </a:r>
            <a:br>
              <a:rPr lang="en-AU" dirty="0"/>
            </a:br>
            <a:r>
              <a:rPr lang="en-AU" dirty="0"/>
              <a:t>    the </a:t>
            </a:r>
            <a:r>
              <a:rPr lang="en-AU" b="1" dirty="0"/>
              <a:t>love</a:t>
            </a:r>
            <a:r>
              <a:rPr lang="en-AU" dirty="0"/>
              <a:t> of          </a:t>
            </a:r>
            <a:r>
              <a:rPr lang="en-AU" b="1" u="sng" dirty="0"/>
              <a:t>God</a:t>
            </a:r>
            <a:r>
              <a:rPr lang="en-AU" dirty="0"/>
              <a:t>, and </a:t>
            </a:r>
          </a:p>
          <a:p>
            <a:pPr marL="0" indent="0">
              <a:buNone/>
            </a:pPr>
            <a:r>
              <a:rPr lang="en-AU" dirty="0"/>
              <a:t>    the </a:t>
            </a:r>
            <a:r>
              <a:rPr lang="en-AU" b="1" dirty="0"/>
              <a:t>communion</a:t>
            </a:r>
            <a:r>
              <a:rPr lang="en-AU" dirty="0"/>
              <a:t> of the </a:t>
            </a:r>
            <a:br>
              <a:rPr lang="en-AU" dirty="0"/>
            </a:br>
            <a:r>
              <a:rPr lang="en-AU" dirty="0"/>
              <a:t>                                 </a:t>
            </a:r>
            <a:r>
              <a:rPr lang="en-AU" b="1" u="sng" dirty="0"/>
              <a:t>Holy Spirit</a:t>
            </a:r>
            <a:r>
              <a:rPr lang="en-AU" dirty="0"/>
              <a:t> </a:t>
            </a:r>
            <a:r>
              <a:rPr lang="en-AU" i="1" dirty="0"/>
              <a:t>be </a:t>
            </a:r>
            <a:r>
              <a:rPr lang="en-AU" dirty="0"/>
              <a:t>with you </a:t>
            </a:r>
            <a:br>
              <a:rPr lang="en-AU" dirty="0"/>
            </a:br>
            <a:r>
              <a:rPr lang="en-AU" dirty="0"/>
              <a:t>                                                   all. Amen.</a:t>
            </a:r>
          </a:p>
        </p:txBody>
      </p:sp>
    </p:spTree>
    <p:extLst>
      <p:ext uri="{BB962C8B-B14F-4D97-AF65-F5344CB8AC3E}">
        <p14:creationId xmlns:p14="http://schemas.microsoft.com/office/powerpoint/2010/main" val="656860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EDBA-A1A0-49EF-84E8-88F20C0DFAEF}"/>
              </a:ext>
            </a:extLst>
          </p:cNvPr>
          <p:cNvSpPr>
            <a:spLocks noGrp="1"/>
          </p:cNvSpPr>
          <p:nvPr>
            <p:ph type="title"/>
          </p:nvPr>
        </p:nvSpPr>
        <p:spPr/>
        <p:txBody>
          <a:bodyPr/>
          <a:lstStyle/>
          <a:p>
            <a:r>
              <a:rPr lang="en-AU" dirty="0"/>
              <a:t>Luke 1:13-17</a:t>
            </a:r>
          </a:p>
        </p:txBody>
      </p:sp>
      <p:sp>
        <p:nvSpPr>
          <p:cNvPr id="3" name="Content Placeholder 2">
            <a:extLst>
              <a:ext uri="{FF2B5EF4-FFF2-40B4-BE49-F238E27FC236}">
                <a16:creationId xmlns:a16="http://schemas.microsoft.com/office/drawing/2014/main" id="{E7724416-60DB-424F-8E80-BC1D836B75E1}"/>
              </a:ext>
            </a:extLst>
          </p:cNvPr>
          <p:cNvSpPr>
            <a:spLocks noGrp="1"/>
          </p:cNvSpPr>
          <p:nvPr>
            <p:ph idx="1"/>
          </p:nvPr>
        </p:nvSpPr>
        <p:spPr/>
        <p:txBody>
          <a:bodyPr>
            <a:normAutofit fontScale="92500" lnSpcReduction="10000"/>
          </a:bodyPr>
          <a:lstStyle/>
          <a:p>
            <a:pPr marL="0" indent="0">
              <a:buNone/>
            </a:pPr>
            <a:r>
              <a:rPr lang="en-AU" b="1" baseline="30000" dirty="0"/>
              <a:t>13 </a:t>
            </a:r>
            <a:r>
              <a:rPr lang="en-AU" dirty="0"/>
              <a:t>But the angel said to him, “Do not be afraid, Zacharias, for your prayer is heard; and your wife Elizabeth will bear you a son, and you shall call his name John. </a:t>
            </a:r>
          </a:p>
          <a:p>
            <a:pPr marL="0" indent="0">
              <a:buNone/>
            </a:pPr>
            <a:r>
              <a:rPr lang="en-AU" b="1" baseline="30000" dirty="0"/>
              <a:t>14 </a:t>
            </a:r>
            <a:r>
              <a:rPr lang="en-AU" dirty="0"/>
              <a:t>And you will have joy and gladness, and many will rejoice at his birth. </a:t>
            </a:r>
          </a:p>
          <a:p>
            <a:pPr marL="0" indent="0">
              <a:buNone/>
            </a:pPr>
            <a:r>
              <a:rPr lang="en-AU" b="1" baseline="30000" dirty="0"/>
              <a:t>15 </a:t>
            </a:r>
            <a:r>
              <a:rPr lang="en-AU" dirty="0"/>
              <a:t>For he will be great in the sight of the Lord, and shall drink neither wine nor strong drink. He will also be filled with the Holy Spirit, even from his mother’s womb. </a:t>
            </a:r>
          </a:p>
        </p:txBody>
      </p:sp>
    </p:spTree>
    <p:extLst>
      <p:ext uri="{BB962C8B-B14F-4D97-AF65-F5344CB8AC3E}">
        <p14:creationId xmlns:p14="http://schemas.microsoft.com/office/powerpoint/2010/main" val="288985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3A96-F091-4F63-AF44-ADADCE1E6836}"/>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2653FAF4-A98F-4B8F-9EFD-C8B610854C49}"/>
              </a:ext>
            </a:extLst>
          </p:cNvPr>
          <p:cNvSpPr>
            <a:spLocks noGrp="1"/>
          </p:cNvSpPr>
          <p:nvPr>
            <p:ph idx="1"/>
          </p:nvPr>
        </p:nvSpPr>
        <p:spPr/>
        <p:txBody>
          <a:bodyPr/>
          <a:lstStyle/>
          <a:p>
            <a:pPr marL="0" indent="0">
              <a:buNone/>
            </a:pPr>
            <a:r>
              <a:rPr lang="en-AU" b="1" baseline="30000" dirty="0"/>
              <a:t>16 </a:t>
            </a:r>
            <a:r>
              <a:rPr lang="en-AU" b="1" dirty="0"/>
              <a:t>And he will turn many of the children of Israel to the Lord their God. </a:t>
            </a:r>
          </a:p>
          <a:p>
            <a:pPr marL="0" indent="0">
              <a:buNone/>
            </a:pPr>
            <a:r>
              <a:rPr lang="en-AU" b="1" baseline="30000" dirty="0"/>
              <a:t>17 </a:t>
            </a:r>
            <a:r>
              <a:rPr lang="en-AU" dirty="0"/>
              <a:t>He will also go before Him in the </a:t>
            </a:r>
            <a:r>
              <a:rPr lang="en-AU" b="1" dirty="0"/>
              <a:t>spirit</a:t>
            </a:r>
            <a:r>
              <a:rPr lang="en-AU" dirty="0"/>
              <a:t> and </a:t>
            </a:r>
            <a:r>
              <a:rPr lang="en-AU" b="1" dirty="0"/>
              <a:t>power</a:t>
            </a:r>
            <a:r>
              <a:rPr lang="en-AU" dirty="0"/>
              <a:t> of </a:t>
            </a:r>
            <a:r>
              <a:rPr lang="en-AU" b="1" dirty="0"/>
              <a:t>Elijah</a:t>
            </a:r>
            <a:r>
              <a:rPr lang="en-AU" dirty="0"/>
              <a:t>, ‘</a:t>
            </a:r>
            <a:r>
              <a:rPr lang="en-AU" b="1" dirty="0"/>
              <a:t>to turn the hearts of the fathers to the children</a:t>
            </a:r>
            <a:r>
              <a:rPr lang="en-AU" dirty="0"/>
              <a:t>,’ and the disobedient to the wisdom of the just, </a:t>
            </a:r>
            <a:r>
              <a:rPr lang="en-AU" b="1" dirty="0"/>
              <a:t>to</a:t>
            </a:r>
            <a:r>
              <a:rPr lang="en-AU" dirty="0"/>
              <a:t> </a:t>
            </a:r>
            <a:r>
              <a:rPr lang="en-AU" b="1" dirty="0"/>
              <a:t>make ready a people prepared for the Lord</a:t>
            </a:r>
            <a:r>
              <a:rPr lang="en-AU" dirty="0"/>
              <a:t>.”</a:t>
            </a:r>
          </a:p>
          <a:p>
            <a:pPr marL="0" indent="0">
              <a:buNone/>
            </a:pPr>
            <a:endParaRPr lang="en-AU" dirty="0"/>
          </a:p>
        </p:txBody>
      </p:sp>
    </p:spTree>
    <p:extLst>
      <p:ext uri="{BB962C8B-B14F-4D97-AF65-F5344CB8AC3E}">
        <p14:creationId xmlns:p14="http://schemas.microsoft.com/office/powerpoint/2010/main" val="831090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D6E6B-927F-4220-AFD7-5F92067E5331}"/>
              </a:ext>
            </a:extLst>
          </p:cNvPr>
          <p:cNvSpPr>
            <a:spLocks noGrp="1"/>
          </p:cNvSpPr>
          <p:nvPr>
            <p:ph type="title"/>
          </p:nvPr>
        </p:nvSpPr>
        <p:spPr/>
        <p:txBody>
          <a:bodyPr/>
          <a:lstStyle/>
          <a:p>
            <a:r>
              <a:rPr lang="en-AU" dirty="0"/>
              <a:t>Review</a:t>
            </a:r>
          </a:p>
        </p:txBody>
      </p:sp>
      <p:sp>
        <p:nvSpPr>
          <p:cNvPr id="3" name="Content Placeholder 2">
            <a:extLst>
              <a:ext uri="{FF2B5EF4-FFF2-40B4-BE49-F238E27FC236}">
                <a16:creationId xmlns:a16="http://schemas.microsoft.com/office/drawing/2014/main" id="{2D3EDEB5-55AA-4A0A-AE2D-606CB9F9F476}"/>
              </a:ext>
            </a:extLst>
          </p:cNvPr>
          <p:cNvSpPr>
            <a:spLocks noGrp="1"/>
          </p:cNvSpPr>
          <p:nvPr>
            <p:ph idx="1"/>
          </p:nvPr>
        </p:nvSpPr>
        <p:spPr>
          <a:xfrm>
            <a:off x="251520" y="1207293"/>
            <a:ext cx="8712968" cy="4958011"/>
          </a:xfrm>
        </p:spPr>
        <p:txBody>
          <a:bodyPr>
            <a:normAutofit fontScale="92500" lnSpcReduction="10000"/>
          </a:bodyPr>
          <a:lstStyle/>
          <a:p>
            <a:r>
              <a:rPr lang="en-AU" dirty="0"/>
              <a:t>We must prepare for the increase</a:t>
            </a:r>
            <a:br>
              <a:rPr lang="en-AU" dirty="0"/>
            </a:br>
            <a:r>
              <a:rPr lang="en-AU" dirty="0"/>
              <a:t>The Seed of the Word must be in us</a:t>
            </a:r>
          </a:p>
          <a:p>
            <a:r>
              <a:rPr lang="en-AU" dirty="0"/>
              <a:t>What are we preparing for? We prepare amiss(Matt 25).</a:t>
            </a:r>
          </a:p>
          <a:p>
            <a:r>
              <a:rPr lang="en-AU" dirty="0"/>
              <a:t>The Pharisees missed the Messiah (Luke 11)</a:t>
            </a:r>
            <a:br>
              <a:rPr lang="en-AU" dirty="0"/>
            </a:br>
            <a:r>
              <a:rPr lang="en-AU" dirty="0"/>
              <a:t>No revelation flow. We must live in constant revelation of who God is</a:t>
            </a:r>
          </a:p>
          <a:p>
            <a:r>
              <a:rPr lang="en-AU" dirty="0"/>
              <a:t>POWER </a:t>
            </a:r>
            <a:r>
              <a:rPr lang="en-AU" dirty="0">
                <a:sym typeface="Wingdings" panose="05000000000000000000" pitchFamily="2" charset="2"/>
              </a:rPr>
              <a:t> PURPOSE  PERSON (Ephesians)</a:t>
            </a:r>
            <a:br>
              <a:rPr lang="en-AU" dirty="0">
                <a:sym typeface="Wingdings" panose="05000000000000000000" pitchFamily="2" charset="2"/>
              </a:rPr>
            </a:br>
            <a:r>
              <a:rPr lang="en-AU" dirty="0">
                <a:sym typeface="Wingdings" panose="05000000000000000000" pitchFamily="2" charset="2"/>
              </a:rPr>
              <a:t>When we miss the Purpose and the Person we build on the Temporal rather than on the Eternal</a:t>
            </a:r>
            <a:endParaRPr lang="en-AU" dirty="0"/>
          </a:p>
          <a:p>
            <a:endParaRPr lang="en-AU" dirty="0"/>
          </a:p>
        </p:txBody>
      </p:sp>
    </p:spTree>
    <p:extLst>
      <p:ext uri="{BB962C8B-B14F-4D97-AF65-F5344CB8AC3E}">
        <p14:creationId xmlns:p14="http://schemas.microsoft.com/office/powerpoint/2010/main" val="63013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24EA2-9B96-4BC7-A46D-6021B778E6E3}"/>
              </a:ext>
            </a:extLst>
          </p:cNvPr>
          <p:cNvSpPr>
            <a:spLocks noGrp="1"/>
          </p:cNvSpPr>
          <p:nvPr>
            <p:ph type="title"/>
          </p:nvPr>
        </p:nvSpPr>
        <p:spPr/>
        <p:txBody>
          <a:bodyPr/>
          <a:lstStyle/>
          <a:p>
            <a:r>
              <a:rPr lang="en-AU" dirty="0"/>
              <a:t>John 10:25</a:t>
            </a:r>
          </a:p>
        </p:txBody>
      </p:sp>
      <p:sp>
        <p:nvSpPr>
          <p:cNvPr id="3" name="Content Placeholder 2">
            <a:extLst>
              <a:ext uri="{FF2B5EF4-FFF2-40B4-BE49-F238E27FC236}">
                <a16:creationId xmlns:a16="http://schemas.microsoft.com/office/drawing/2014/main" id="{0F8A0E86-0499-4BFB-B097-9990E6DBB980}"/>
              </a:ext>
            </a:extLst>
          </p:cNvPr>
          <p:cNvSpPr>
            <a:spLocks noGrp="1"/>
          </p:cNvSpPr>
          <p:nvPr>
            <p:ph idx="1"/>
          </p:nvPr>
        </p:nvSpPr>
        <p:spPr/>
        <p:txBody>
          <a:bodyPr/>
          <a:lstStyle/>
          <a:p>
            <a:pPr marL="0" indent="0">
              <a:buNone/>
            </a:pPr>
            <a:r>
              <a:rPr lang="en-AU" b="1" baseline="30000" dirty="0"/>
              <a:t>25 </a:t>
            </a:r>
            <a:r>
              <a:rPr lang="en-AU" dirty="0"/>
              <a:t>Jesus answered them, “I told you, and you do not believe. The works that I do in My Father’s name, they bear witness of Me.</a:t>
            </a:r>
          </a:p>
        </p:txBody>
      </p:sp>
    </p:spTree>
    <p:extLst>
      <p:ext uri="{BB962C8B-B14F-4D97-AF65-F5344CB8AC3E}">
        <p14:creationId xmlns:p14="http://schemas.microsoft.com/office/powerpoint/2010/main" val="3385166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8CDF-F424-410D-BCED-D24115D4DFA1}"/>
              </a:ext>
            </a:extLst>
          </p:cNvPr>
          <p:cNvSpPr>
            <a:spLocks noGrp="1"/>
          </p:cNvSpPr>
          <p:nvPr>
            <p:ph type="title"/>
          </p:nvPr>
        </p:nvSpPr>
        <p:spPr/>
        <p:txBody>
          <a:bodyPr/>
          <a:lstStyle/>
          <a:p>
            <a:r>
              <a:rPr lang="en-AU" dirty="0"/>
              <a:t>How Do We Know The People Are Prepared?</a:t>
            </a:r>
          </a:p>
        </p:txBody>
      </p:sp>
      <p:sp>
        <p:nvSpPr>
          <p:cNvPr id="3" name="Content Placeholder 2">
            <a:extLst>
              <a:ext uri="{FF2B5EF4-FFF2-40B4-BE49-F238E27FC236}">
                <a16:creationId xmlns:a16="http://schemas.microsoft.com/office/drawing/2014/main" id="{E4ECEFEA-1813-4832-B855-9708429F0B2C}"/>
              </a:ext>
            </a:extLst>
          </p:cNvPr>
          <p:cNvSpPr>
            <a:spLocks noGrp="1"/>
          </p:cNvSpPr>
          <p:nvPr>
            <p:ph idx="1"/>
          </p:nvPr>
        </p:nvSpPr>
        <p:spPr/>
        <p:txBody>
          <a:bodyPr/>
          <a:lstStyle/>
          <a:p>
            <a:pPr marL="514350" indent="-514350">
              <a:buFont typeface="+mj-lt"/>
              <a:buAutoNum type="arabicPeriod"/>
            </a:pPr>
            <a:r>
              <a:rPr lang="en-AU" dirty="0"/>
              <a:t>When many turn to the Lord God</a:t>
            </a:r>
          </a:p>
          <a:p>
            <a:pPr marL="514350" indent="-514350">
              <a:buFont typeface="+mj-lt"/>
              <a:buAutoNum type="arabicPeriod"/>
            </a:pPr>
            <a:r>
              <a:rPr lang="en-AU" dirty="0"/>
              <a:t>Hearts of the fathers turn to their children and the hearts of the children turn to the fathers (Naturally and Spiritually)</a:t>
            </a:r>
          </a:p>
        </p:txBody>
      </p:sp>
    </p:spTree>
    <p:extLst>
      <p:ext uri="{BB962C8B-B14F-4D97-AF65-F5344CB8AC3E}">
        <p14:creationId xmlns:p14="http://schemas.microsoft.com/office/powerpoint/2010/main" val="1657116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p:txBody>
          <a:bodyPr/>
          <a:lstStyle/>
          <a:p>
            <a:pPr marL="514350" indent="-514350">
              <a:buFont typeface="+mj-lt"/>
              <a:buAutoNum type="arabicPeriod"/>
            </a:pPr>
            <a:r>
              <a:rPr lang="en-AU" dirty="0"/>
              <a:t>Respond To the love of the Father</a:t>
            </a:r>
          </a:p>
          <a:p>
            <a:pPr marL="514350" indent="-514350">
              <a:buFont typeface="+mj-lt"/>
              <a:buAutoNum type="arabicPeriod"/>
            </a:pPr>
            <a:r>
              <a:rPr lang="en-AU" dirty="0"/>
              <a:t>Respond to your spiritual parents</a:t>
            </a:r>
          </a:p>
          <a:p>
            <a:pPr marL="514350" indent="-514350">
              <a:buFont typeface="+mj-lt"/>
              <a:buAutoNum type="arabicPeriod"/>
            </a:pPr>
            <a:r>
              <a:rPr lang="en-AU" dirty="0"/>
              <a:t>Respond to your parents</a:t>
            </a:r>
          </a:p>
          <a:p>
            <a:pPr marL="514350" indent="-514350">
              <a:buFont typeface="+mj-lt"/>
              <a:buAutoNum type="arabicPeriod"/>
            </a:pPr>
            <a:endParaRPr lang="en-AU" dirty="0"/>
          </a:p>
          <a:p>
            <a:r>
              <a:rPr lang="en-AU" dirty="0"/>
              <a:t>Live in a continual revelation of who God is</a:t>
            </a:r>
          </a:p>
          <a:p>
            <a:r>
              <a:rPr lang="en-AU" dirty="0"/>
              <a:t>God is preparing a Bride for Himself (His Church)</a:t>
            </a:r>
          </a:p>
        </p:txBody>
      </p:sp>
    </p:spTree>
    <p:extLst>
      <p:ext uri="{BB962C8B-B14F-4D97-AF65-F5344CB8AC3E}">
        <p14:creationId xmlns:p14="http://schemas.microsoft.com/office/powerpoint/2010/main" val="474363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040AA-4864-4897-B6F3-FFD3AA46D03F}"/>
              </a:ext>
            </a:extLst>
          </p:cNvPr>
          <p:cNvSpPr>
            <a:spLocks noGrp="1"/>
          </p:cNvSpPr>
          <p:nvPr>
            <p:ph type="title"/>
          </p:nvPr>
        </p:nvSpPr>
        <p:spPr/>
        <p:txBody>
          <a:bodyPr/>
          <a:lstStyle/>
          <a:p>
            <a:r>
              <a:rPr lang="en-AU" dirty="0"/>
              <a:t>Mark 1:9-11</a:t>
            </a:r>
          </a:p>
        </p:txBody>
      </p:sp>
      <p:sp>
        <p:nvSpPr>
          <p:cNvPr id="3" name="Content Placeholder 2">
            <a:extLst>
              <a:ext uri="{FF2B5EF4-FFF2-40B4-BE49-F238E27FC236}">
                <a16:creationId xmlns:a16="http://schemas.microsoft.com/office/drawing/2014/main" id="{51CDC4E1-E2E2-4567-9C7F-1ED23B3DB827}"/>
              </a:ext>
            </a:extLst>
          </p:cNvPr>
          <p:cNvSpPr>
            <a:spLocks noGrp="1"/>
          </p:cNvSpPr>
          <p:nvPr>
            <p:ph idx="1"/>
          </p:nvPr>
        </p:nvSpPr>
        <p:spPr>
          <a:xfrm>
            <a:off x="251520" y="1207293"/>
            <a:ext cx="8712968" cy="5030019"/>
          </a:xfrm>
        </p:spPr>
        <p:txBody>
          <a:bodyPr>
            <a:normAutofit lnSpcReduction="10000"/>
          </a:bodyPr>
          <a:lstStyle/>
          <a:p>
            <a:pPr marL="0" indent="0">
              <a:buNone/>
            </a:pPr>
            <a:r>
              <a:rPr lang="en-AU" b="1" baseline="30000" dirty="0"/>
              <a:t>9 </a:t>
            </a:r>
            <a:r>
              <a:rPr lang="en-AU" dirty="0"/>
              <a:t>It came to pass in those days </a:t>
            </a:r>
            <a:r>
              <a:rPr lang="en-AU" i="1" dirty="0"/>
              <a:t>that</a:t>
            </a:r>
            <a:r>
              <a:rPr lang="en-AU" dirty="0"/>
              <a:t> Jesus came from Nazareth of Galilee, and was baptized by John in the Jordan. </a:t>
            </a:r>
          </a:p>
          <a:p>
            <a:pPr marL="0" indent="0">
              <a:buNone/>
            </a:pPr>
            <a:r>
              <a:rPr lang="en-AU" b="1" baseline="30000" dirty="0"/>
              <a:t>10 </a:t>
            </a:r>
            <a:r>
              <a:rPr lang="en-AU" dirty="0"/>
              <a:t>And </a:t>
            </a:r>
            <a:r>
              <a:rPr lang="en-AU" b="1" u="sng" dirty="0"/>
              <a:t>immediately</a:t>
            </a:r>
            <a:r>
              <a:rPr lang="en-AU" dirty="0"/>
              <a:t>, coming up from the water, He saw the </a:t>
            </a:r>
            <a:r>
              <a:rPr lang="en-AU" b="1" u="sng" dirty="0"/>
              <a:t>heavens parting</a:t>
            </a:r>
            <a:r>
              <a:rPr lang="en-AU" u="sng" dirty="0"/>
              <a:t> </a:t>
            </a:r>
            <a:r>
              <a:rPr lang="en-AU" dirty="0"/>
              <a:t>and the </a:t>
            </a:r>
            <a:r>
              <a:rPr lang="en-AU" b="1" u="sng" dirty="0"/>
              <a:t>Spirit descending</a:t>
            </a:r>
            <a:r>
              <a:rPr lang="en-AU" u="sng" dirty="0"/>
              <a:t> </a:t>
            </a:r>
            <a:r>
              <a:rPr lang="en-AU" dirty="0"/>
              <a:t>upon Him like a dove. </a:t>
            </a:r>
          </a:p>
          <a:p>
            <a:pPr marL="0" indent="0">
              <a:buNone/>
            </a:pPr>
            <a:r>
              <a:rPr lang="en-AU" b="1" baseline="30000" dirty="0"/>
              <a:t>11 </a:t>
            </a:r>
            <a:r>
              <a:rPr lang="en-AU" dirty="0"/>
              <a:t>Then a </a:t>
            </a:r>
            <a:r>
              <a:rPr lang="en-AU" b="1" u="sng" dirty="0"/>
              <a:t>voice came from heaven</a:t>
            </a:r>
            <a:r>
              <a:rPr lang="en-AU" u="sng" dirty="0"/>
              <a:t>,</a:t>
            </a:r>
            <a:r>
              <a:rPr lang="en-AU" dirty="0"/>
              <a:t> “You are My beloved Son, in whom I am well pleased.”</a:t>
            </a:r>
          </a:p>
        </p:txBody>
      </p:sp>
    </p:spTree>
    <p:extLst>
      <p:ext uri="{BB962C8B-B14F-4D97-AF65-F5344CB8AC3E}">
        <p14:creationId xmlns:p14="http://schemas.microsoft.com/office/powerpoint/2010/main" val="2038574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25354-90AE-45F8-B1C6-C07952FC64A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766A53FB-CCAB-4EF2-9E6C-BDB85C45A860}"/>
              </a:ext>
            </a:extLst>
          </p:cNvPr>
          <p:cNvSpPr>
            <a:spLocks noGrp="1"/>
          </p:cNvSpPr>
          <p:nvPr>
            <p:ph idx="1"/>
          </p:nvPr>
        </p:nvSpPr>
        <p:spPr/>
        <p:txBody>
          <a:bodyPr/>
          <a:lstStyle/>
          <a:p>
            <a:pPr marL="514350" indent="-514350">
              <a:buFont typeface="+mj-lt"/>
              <a:buAutoNum type="arabicPeriod"/>
            </a:pPr>
            <a:r>
              <a:rPr lang="en-AU" b="1" dirty="0"/>
              <a:t>Immediately </a:t>
            </a:r>
            <a:r>
              <a:rPr lang="en-AU" dirty="0"/>
              <a:t>(An Acceleration)</a:t>
            </a:r>
          </a:p>
          <a:p>
            <a:pPr marL="514350" indent="-514350">
              <a:buFont typeface="+mj-lt"/>
              <a:buAutoNum type="arabicPeriod"/>
            </a:pPr>
            <a:r>
              <a:rPr lang="en-AU" b="1" dirty="0"/>
              <a:t>Heavens parting </a:t>
            </a:r>
            <a:r>
              <a:rPr lang="en-AU" dirty="0"/>
              <a:t>(Open Heavens)</a:t>
            </a:r>
          </a:p>
          <a:p>
            <a:pPr marL="514350" indent="-514350">
              <a:buFont typeface="+mj-lt"/>
              <a:buAutoNum type="arabicPeriod"/>
            </a:pPr>
            <a:r>
              <a:rPr lang="en-AU" b="1" dirty="0"/>
              <a:t>Spirit descending </a:t>
            </a:r>
            <a:br>
              <a:rPr lang="en-AU" b="1" dirty="0"/>
            </a:br>
            <a:r>
              <a:rPr lang="en-AU" dirty="0"/>
              <a:t>(Outpouring of the Spirit)</a:t>
            </a:r>
          </a:p>
          <a:p>
            <a:pPr marL="514350" indent="-514350">
              <a:buFont typeface="+mj-lt"/>
              <a:buAutoNum type="arabicPeriod"/>
            </a:pPr>
            <a:r>
              <a:rPr lang="en-AU" b="1" dirty="0"/>
              <a:t>Voice came from heaven </a:t>
            </a:r>
            <a:br>
              <a:rPr lang="en-AU" b="1" dirty="0"/>
            </a:br>
            <a:r>
              <a:rPr lang="en-AU" dirty="0"/>
              <a:t>(Love of the Father)</a:t>
            </a:r>
          </a:p>
        </p:txBody>
      </p:sp>
    </p:spTree>
    <p:extLst>
      <p:ext uri="{BB962C8B-B14F-4D97-AF65-F5344CB8AC3E}">
        <p14:creationId xmlns:p14="http://schemas.microsoft.com/office/powerpoint/2010/main" val="784927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D676B-B5CA-47C1-A604-548A0EFCD44F}"/>
              </a:ext>
            </a:extLst>
          </p:cNvPr>
          <p:cNvSpPr>
            <a:spLocks noGrp="1"/>
          </p:cNvSpPr>
          <p:nvPr>
            <p:ph type="title"/>
          </p:nvPr>
        </p:nvSpPr>
        <p:spPr/>
        <p:txBody>
          <a:bodyPr/>
          <a:lstStyle/>
          <a:p>
            <a:r>
              <a:rPr lang="en-AU" dirty="0"/>
              <a:t>1. We are living in a time of Acceleration</a:t>
            </a:r>
          </a:p>
        </p:txBody>
      </p:sp>
      <p:sp>
        <p:nvSpPr>
          <p:cNvPr id="3" name="Content Placeholder 2">
            <a:extLst>
              <a:ext uri="{FF2B5EF4-FFF2-40B4-BE49-F238E27FC236}">
                <a16:creationId xmlns:a16="http://schemas.microsoft.com/office/drawing/2014/main" id="{52558521-42A6-4A7A-94C6-BD5BF08EFF16}"/>
              </a:ext>
            </a:extLst>
          </p:cNvPr>
          <p:cNvSpPr>
            <a:spLocks noGrp="1"/>
          </p:cNvSpPr>
          <p:nvPr>
            <p:ph idx="1"/>
          </p:nvPr>
        </p:nvSpPr>
        <p:spPr/>
        <p:txBody>
          <a:bodyPr/>
          <a:lstStyle/>
          <a:p>
            <a:r>
              <a:rPr lang="en-AU" dirty="0"/>
              <a:t>We are living in a time of Acceleration (Suddenly)</a:t>
            </a:r>
          </a:p>
          <a:p>
            <a:r>
              <a:rPr lang="en-AU" dirty="0"/>
              <a:t>Catch the wave or get left behind</a:t>
            </a:r>
          </a:p>
          <a:p>
            <a:pPr marL="0" indent="0">
              <a:buNone/>
            </a:pPr>
            <a:r>
              <a:rPr lang="en-AU" b="1" dirty="0"/>
              <a:t>Isaiah 60:22</a:t>
            </a:r>
          </a:p>
          <a:p>
            <a:pPr marL="0" indent="0">
              <a:buNone/>
            </a:pPr>
            <a:r>
              <a:rPr lang="en-AU" dirty="0"/>
              <a:t>A little one shall become a thousand,</a:t>
            </a:r>
            <a:br>
              <a:rPr lang="en-AU" dirty="0"/>
            </a:br>
            <a:r>
              <a:rPr lang="en-AU" dirty="0"/>
              <a:t>And a small one a strong nation.</a:t>
            </a:r>
            <a:br>
              <a:rPr lang="en-AU" dirty="0"/>
            </a:br>
            <a:r>
              <a:rPr lang="en-AU" b="1" dirty="0"/>
              <a:t>I, the </a:t>
            </a:r>
            <a:r>
              <a:rPr lang="en-AU" b="1" cap="small" dirty="0"/>
              <a:t>Lord</a:t>
            </a:r>
            <a:r>
              <a:rPr lang="en-AU" b="1" dirty="0"/>
              <a:t>, will hasten</a:t>
            </a:r>
            <a:r>
              <a:rPr lang="en-AU" dirty="0"/>
              <a:t> it in its time.”</a:t>
            </a:r>
          </a:p>
        </p:txBody>
      </p:sp>
    </p:spTree>
    <p:extLst>
      <p:ext uri="{BB962C8B-B14F-4D97-AF65-F5344CB8AC3E}">
        <p14:creationId xmlns:p14="http://schemas.microsoft.com/office/powerpoint/2010/main" val="315208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FFD86-2940-41F0-9CE1-4EEE001ECFE9}"/>
              </a:ext>
            </a:extLst>
          </p:cNvPr>
          <p:cNvSpPr>
            <a:spLocks noGrp="1"/>
          </p:cNvSpPr>
          <p:nvPr>
            <p:ph type="title"/>
          </p:nvPr>
        </p:nvSpPr>
        <p:spPr/>
        <p:txBody>
          <a:bodyPr/>
          <a:lstStyle/>
          <a:p>
            <a:r>
              <a:rPr lang="en-AU" dirty="0"/>
              <a:t>Acts 2:1-2</a:t>
            </a:r>
          </a:p>
        </p:txBody>
      </p:sp>
      <p:sp>
        <p:nvSpPr>
          <p:cNvPr id="3" name="Content Placeholder 2">
            <a:extLst>
              <a:ext uri="{FF2B5EF4-FFF2-40B4-BE49-F238E27FC236}">
                <a16:creationId xmlns:a16="http://schemas.microsoft.com/office/drawing/2014/main" id="{15CAFC75-E260-4EC8-AECD-38826FB85BEF}"/>
              </a:ext>
            </a:extLst>
          </p:cNvPr>
          <p:cNvSpPr>
            <a:spLocks noGrp="1"/>
          </p:cNvSpPr>
          <p:nvPr>
            <p:ph idx="1"/>
          </p:nvPr>
        </p:nvSpPr>
        <p:spPr/>
        <p:txBody>
          <a:bodyPr/>
          <a:lstStyle/>
          <a:p>
            <a:pPr marL="0" indent="0">
              <a:buNone/>
            </a:pPr>
            <a:r>
              <a:rPr lang="en-AU" b="1" baseline="30000" dirty="0"/>
              <a:t>1</a:t>
            </a:r>
            <a:r>
              <a:rPr lang="en-AU" b="1" dirty="0"/>
              <a:t> </a:t>
            </a:r>
            <a:r>
              <a:rPr lang="en-AU" dirty="0"/>
              <a:t>When the Day of Pentecost had fully come, they were all with one accord in one place. </a:t>
            </a:r>
          </a:p>
          <a:p>
            <a:pPr marL="0" indent="0">
              <a:buNone/>
            </a:pPr>
            <a:r>
              <a:rPr lang="en-AU" b="1" baseline="30000" dirty="0"/>
              <a:t>2 </a:t>
            </a:r>
            <a:r>
              <a:rPr lang="en-AU" dirty="0"/>
              <a:t>And </a:t>
            </a:r>
            <a:r>
              <a:rPr lang="en-AU" b="1" dirty="0"/>
              <a:t>suddenly</a:t>
            </a:r>
            <a:r>
              <a:rPr lang="en-AU" dirty="0"/>
              <a:t> there came a sound from heaven, …</a:t>
            </a:r>
          </a:p>
        </p:txBody>
      </p:sp>
    </p:spTree>
    <p:extLst>
      <p:ext uri="{BB962C8B-B14F-4D97-AF65-F5344CB8AC3E}">
        <p14:creationId xmlns:p14="http://schemas.microsoft.com/office/powerpoint/2010/main" val="3085408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AABDE-581B-4735-A455-6177E7B08ADB}"/>
              </a:ext>
            </a:extLst>
          </p:cNvPr>
          <p:cNvSpPr>
            <a:spLocks noGrp="1"/>
          </p:cNvSpPr>
          <p:nvPr>
            <p:ph type="title"/>
          </p:nvPr>
        </p:nvSpPr>
        <p:spPr/>
        <p:txBody>
          <a:bodyPr/>
          <a:lstStyle/>
          <a:p>
            <a:r>
              <a:rPr lang="en-AU" dirty="0"/>
              <a:t>Malachi 3:1</a:t>
            </a:r>
          </a:p>
        </p:txBody>
      </p:sp>
      <p:sp>
        <p:nvSpPr>
          <p:cNvPr id="3" name="Content Placeholder 2">
            <a:extLst>
              <a:ext uri="{FF2B5EF4-FFF2-40B4-BE49-F238E27FC236}">
                <a16:creationId xmlns:a16="http://schemas.microsoft.com/office/drawing/2014/main" id="{6BE7A7AD-4D05-4F65-8B42-6FBA96628CCB}"/>
              </a:ext>
            </a:extLst>
          </p:cNvPr>
          <p:cNvSpPr>
            <a:spLocks noGrp="1"/>
          </p:cNvSpPr>
          <p:nvPr>
            <p:ph idx="1"/>
          </p:nvPr>
        </p:nvSpPr>
        <p:spPr>
          <a:xfrm>
            <a:off x="251520" y="1063277"/>
            <a:ext cx="8712968" cy="5246043"/>
          </a:xfrm>
        </p:spPr>
        <p:txBody>
          <a:bodyPr>
            <a:normAutofit/>
          </a:bodyPr>
          <a:lstStyle/>
          <a:p>
            <a:pPr marL="0" indent="0">
              <a:buNone/>
            </a:pPr>
            <a:r>
              <a:rPr lang="en-AU" b="1" baseline="30000" dirty="0"/>
              <a:t>1</a:t>
            </a:r>
            <a:r>
              <a:rPr lang="en-AU" dirty="0"/>
              <a:t> “Behold, I send My messenger,</a:t>
            </a:r>
            <a:br>
              <a:rPr lang="en-AU" dirty="0"/>
            </a:br>
            <a:r>
              <a:rPr lang="en-AU" dirty="0"/>
              <a:t>And he will </a:t>
            </a:r>
            <a:r>
              <a:rPr lang="en-AU" b="1" dirty="0"/>
              <a:t>prepare</a:t>
            </a:r>
            <a:r>
              <a:rPr lang="en-AU" dirty="0"/>
              <a:t> the way before </a:t>
            </a:r>
            <a:r>
              <a:rPr lang="en-AU" b="1" dirty="0"/>
              <a:t>Me</a:t>
            </a:r>
            <a:r>
              <a:rPr lang="en-AU" dirty="0"/>
              <a:t>.</a:t>
            </a:r>
            <a:br>
              <a:rPr lang="en-AU" dirty="0"/>
            </a:br>
            <a:r>
              <a:rPr lang="en-AU" dirty="0"/>
              <a:t>And the Lord, whom you seek,</a:t>
            </a:r>
            <a:br>
              <a:rPr lang="en-AU" dirty="0"/>
            </a:br>
            <a:r>
              <a:rPr lang="en-AU" dirty="0"/>
              <a:t>Will </a:t>
            </a:r>
            <a:r>
              <a:rPr lang="en-AU" b="1" dirty="0"/>
              <a:t>suddenly</a:t>
            </a:r>
            <a:r>
              <a:rPr lang="en-AU" dirty="0"/>
              <a:t> come to His temple,</a:t>
            </a:r>
            <a:br>
              <a:rPr lang="en-AU" dirty="0"/>
            </a:br>
            <a:r>
              <a:rPr lang="en-AU" dirty="0"/>
              <a:t>Even the Messenger of the covenant,</a:t>
            </a:r>
            <a:br>
              <a:rPr lang="en-AU" dirty="0"/>
            </a:br>
            <a:r>
              <a:rPr lang="en-AU" dirty="0"/>
              <a:t>In whom you delight.</a:t>
            </a:r>
            <a:br>
              <a:rPr lang="en-AU" dirty="0"/>
            </a:br>
            <a:r>
              <a:rPr lang="en-AU" dirty="0"/>
              <a:t>Behold, He is coming,”</a:t>
            </a:r>
            <a:br>
              <a:rPr lang="en-AU" dirty="0"/>
            </a:br>
            <a:r>
              <a:rPr lang="en-AU" dirty="0"/>
              <a:t>Says the </a:t>
            </a:r>
            <a:r>
              <a:rPr lang="en-AU" cap="small" dirty="0"/>
              <a:t>Lord</a:t>
            </a:r>
            <a:r>
              <a:rPr lang="en-AU" dirty="0"/>
              <a:t> of hosts.</a:t>
            </a:r>
            <a:br>
              <a:rPr lang="en-AU" dirty="0"/>
            </a:br>
            <a:endParaRPr lang="en-AU" dirty="0"/>
          </a:p>
          <a:p>
            <a:pPr marL="0" indent="0" algn="ctr">
              <a:buNone/>
            </a:pPr>
            <a:r>
              <a:rPr lang="en-AU" b="1" dirty="0"/>
              <a:t>Don’t Miss The Person (The Lord)</a:t>
            </a:r>
          </a:p>
        </p:txBody>
      </p:sp>
    </p:spTree>
    <p:extLst>
      <p:ext uri="{BB962C8B-B14F-4D97-AF65-F5344CB8AC3E}">
        <p14:creationId xmlns:p14="http://schemas.microsoft.com/office/powerpoint/2010/main" val="2261118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1A7F-B977-478C-851A-88186E69CC5F}"/>
              </a:ext>
            </a:extLst>
          </p:cNvPr>
          <p:cNvSpPr>
            <a:spLocks noGrp="1"/>
          </p:cNvSpPr>
          <p:nvPr>
            <p:ph type="title"/>
          </p:nvPr>
        </p:nvSpPr>
        <p:spPr/>
        <p:txBody>
          <a:bodyPr/>
          <a:lstStyle/>
          <a:p>
            <a:r>
              <a:rPr lang="en-AU" dirty="0"/>
              <a:t>Isaiah 57:14</a:t>
            </a:r>
          </a:p>
        </p:txBody>
      </p:sp>
      <p:sp>
        <p:nvSpPr>
          <p:cNvPr id="3" name="Content Placeholder 2">
            <a:extLst>
              <a:ext uri="{FF2B5EF4-FFF2-40B4-BE49-F238E27FC236}">
                <a16:creationId xmlns:a16="http://schemas.microsoft.com/office/drawing/2014/main" id="{43A0EF28-6692-4353-9C21-B67B08FC5961}"/>
              </a:ext>
            </a:extLst>
          </p:cNvPr>
          <p:cNvSpPr>
            <a:spLocks noGrp="1"/>
          </p:cNvSpPr>
          <p:nvPr>
            <p:ph idx="1"/>
          </p:nvPr>
        </p:nvSpPr>
        <p:spPr/>
        <p:txBody>
          <a:bodyPr/>
          <a:lstStyle/>
          <a:p>
            <a:pPr marL="0" indent="0">
              <a:buNone/>
            </a:pPr>
            <a:r>
              <a:rPr lang="en-AU" dirty="0"/>
              <a:t>And one shall say,</a:t>
            </a:r>
            <a:br>
              <a:rPr lang="en-AU" dirty="0"/>
            </a:br>
            <a:r>
              <a:rPr lang="en-AU" dirty="0"/>
              <a:t>“Heap it up! Heap it up!</a:t>
            </a:r>
            <a:br>
              <a:rPr lang="en-AU" dirty="0"/>
            </a:br>
            <a:r>
              <a:rPr lang="en-AU" dirty="0"/>
              <a:t>Prepare the way,</a:t>
            </a:r>
            <a:br>
              <a:rPr lang="en-AU" dirty="0"/>
            </a:br>
            <a:r>
              <a:rPr lang="en-AU" b="1" dirty="0"/>
              <a:t>Take</a:t>
            </a:r>
            <a:r>
              <a:rPr lang="en-AU" dirty="0"/>
              <a:t> the </a:t>
            </a:r>
            <a:r>
              <a:rPr lang="en-AU" b="1" dirty="0"/>
              <a:t>stumbling block out </a:t>
            </a:r>
            <a:r>
              <a:rPr lang="en-AU" dirty="0"/>
              <a:t>of the way of My people.”</a:t>
            </a:r>
          </a:p>
        </p:txBody>
      </p:sp>
    </p:spTree>
    <p:extLst>
      <p:ext uri="{BB962C8B-B14F-4D97-AF65-F5344CB8AC3E}">
        <p14:creationId xmlns:p14="http://schemas.microsoft.com/office/powerpoint/2010/main" val="2658139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1FB11-8377-4A43-A71A-28CE7F7E2A0D}"/>
              </a:ext>
            </a:extLst>
          </p:cNvPr>
          <p:cNvSpPr>
            <a:spLocks noGrp="1"/>
          </p:cNvSpPr>
          <p:nvPr>
            <p:ph type="title"/>
          </p:nvPr>
        </p:nvSpPr>
        <p:spPr/>
        <p:txBody>
          <a:bodyPr/>
          <a:lstStyle/>
          <a:p>
            <a:r>
              <a:rPr lang="en-AU" dirty="0"/>
              <a:t>2. We are living in times of Extreme</a:t>
            </a:r>
          </a:p>
        </p:txBody>
      </p:sp>
      <p:sp>
        <p:nvSpPr>
          <p:cNvPr id="3" name="Content Placeholder 2">
            <a:extLst>
              <a:ext uri="{FF2B5EF4-FFF2-40B4-BE49-F238E27FC236}">
                <a16:creationId xmlns:a16="http://schemas.microsoft.com/office/drawing/2014/main" id="{1C5F6E3C-E571-4928-98EC-45F5E0A7C49E}"/>
              </a:ext>
            </a:extLst>
          </p:cNvPr>
          <p:cNvSpPr>
            <a:spLocks noGrp="1"/>
          </p:cNvSpPr>
          <p:nvPr>
            <p:ph idx="1"/>
          </p:nvPr>
        </p:nvSpPr>
        <p:spPr/>
        <p:txBody>
          <a:bodyPr/>
          <a:lstStyle/>
          <a:p>
            <a:r>
              <a:rPr lang="en-AU" dirty="0"/>
              <a:t>Balance</a:t>
            </a:r>
          </a:p>
          <a:p>
            <a:r>
              <a:rPr lang="en-AU" dirty="0"/>
              <a:t>Wheat and Tares growing side by side</a:t>
            </a:r>
          </a:p>
          <a:p>
            <a:r>
              <a:rPr lang="en-AU" dirty="0"/>
              <a:t>Verbalise what you believe in (Train)</a:t>
            </a:r>
            <a:br>
              <a:rPr lang="en-AU" dirty="0"/>
            </a:br>
            <a:r>
              <a:rPr lang="en-AU" dirty="0"/>
              <a:t>(1 Peter 3:15)</a:t>
            </a:r>
          </a:p>
          <a:p>
            <a:r>
              <a:rPr lang="en-AU" dirty="0"/>
              <a:t>Example: Love</a:t>
            </a:r>
          </a:p>
          <a:p>
            <a:pPr marL="0" indent="0">
              <a:buNone/>
            </a:pPr>
            <a:r>
              <a:rPr lang="en-AU" b="1" dirty="0"/>
              <a:t>Proverbs 11:1</a:t>
            </a:r>
          </a:p>
          <a:p>
            <a:pPr marL="0" indent="0">
              <a:buNone/>
            </a:pPr>
            <a:r>
              <a:rPr lang="en-AU" dirty="0"/>
              <a:t>A false balance is abomination to the </a:t>
            </a:r>
            <a:r>
              <a:rPr lang="en-AU" cap="small" dirty="0"/>
              <a:t>Lord</a:t>
            </a:r>
            <a:r>
              <a:rPr lang="en-AU" dirty="0"/>
              <a:t>: but a just weight is his delight.</a:t>
            </a:r>
          </a:p>
        </p:txBody>
      </p:sp>
    </p:spTree>
    <p:extLst>
      <p:ext uri="{BB962C8B-B14F-4D97-AF65-F5344CB8AC3E}">
        <p14:creationId xmlns:p14="http://schemas.microsoft.com/office/powerpoint/2010/main" val="2034969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B8E1C-4A08-4410-934F-097A5E553C47}"/>
              </a:ext>
            </a:extLst>
          </p:cNvPr>
          <p:cNvSpPr>
            <a:spLocks noGrp="1"/>
          </p:cNvSpPr>
          <p:nvPr>
            <p:ph type="title"/>
          </p:nvPr>
        </p:nvSpPr>
        <p:spPr/>
        <p:txBody>
          <a:bodyPr/>
          <a:lstStyle/>
          <a:p>
            <a:r>
              <a:rPr lang="en-AU" dirty="0"/>
              <a:t>Revelation 12:13-15</a:t>
            </a:r>
          </a:p>
        </p:txBody>
      </p:sp>
      <p:sp>
        <p:nvSpPr>
          <p:cNvPr id="3" name="Content Placeholder 2">
            <a:extLst>
              <a:ext uri="{FF2B5EF4-FFF2-40B4-BE49-F238E27FC236}">
                <a16:creationId xmlns:a16="http://schemas.microsoft.com/office/drawing/2014/main" id="{B036EC35-26A7-4F22-8485-24C908EB463A}"/>
              </a:ext>
            </a:extLst>
          </p:cNvPr>
          <p:cNvSpPr>
            <a:spLocks noGrp="1"/>
          </p:cNvSpPr>
          <p:nvPr>
            <p:ph idx="1"/>
          </p:nvPr>
        </p:nvSpPr>
        <p:spPr>
          <a:xfrm>
            <a:off x="251520" y="1207293"/>
            <a:ext cx="8712968" cy="5102027"/>
          </a:xfrm>
        </p:spPr>
        <p:txBody>
          <a:bodyPr>
            <a:normAutofit fontScale="92500" lnSpcReduction="20000"/>
          </a:bodyPr>
          <a:lstStyle/>
          <a:p>
            <a:pPr marL="0" indent="0">
              <a:buNone/>
            </a:pPr>
            <a:r>
              <a:rPr lang="en-AU" b="1" baseline="30000" dirty="0"/>
              <a:t>13 </a:t>
            </a:r>
            <a:r>
              <a:rPr lang="en-AU" dirty="0"/>
              <a:t>Now when the dragon saw that he had been cast to the earth, he persecuted the woman who gave birth to the male </a:t>
            </a:r>
            <a:r>
              <a:rPr lang="en-AU" i="1" dirty="0"/>
              <a:t>Child.</a:t>
            </a:r>
            <a:r>
              <a:rPr lang="en-AU" dirty="0"/>
              <a:t> </a:t>
            </a:r>
          </a:p>
          <a:p>
            <a:pPr marL="0" indent="0">
              <a:buNone/>
            </a:pPr>
            <a:r>
              <a:rPr lang="en-AU" b="1" baseline="30000" dirty="0"/>
              <a:t>14 </a:t>
            </a:r>
            <a:r>
              <a:rPr lang="en-AU" dirty="0"/>
              <a:t>But the woman was given two wings of a great eagle, that she might fly into the wilderness to her place, where she is nourished for a time and times and half a time, from the presence of the serpent. </a:t>
            </a:r>
          </a:p>
          <a:p>
            <a:pPr marL="0" indent="0">
              <a:buNone/>
            </a:pPr>
            <a:r>
              <a:rPr lang="en-AU" b="1" baseline="30000" dirty="0"/>
              <a:t>15 </a:t>
            </a:r>
            <a:r>
              <a:rPr lang="en-AU" dirty="0"/>
              <a:t>So the serpent spewed water out of his mouth like a flood after the woman, that he might cause her to be carried away by the flood.</a:t>
            </a:r>
          </a:p>
        </p:txBody>
      </p:sp>
    </p:spTree>
    <p:extLst>
      <p:ext uri="{BB962C8B-B14F-4D97-AF65-F5344CB8AC3E}">
        <p14:creationId xmlns:p14="http://schemas.microsoft.com/office/powerpoint/2010/main" val="1034841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9421-A45E-41D8-89AE-6C4C517F7831}"/>
              </a:ext>
            </a:extLst>
          </p:cNvPr>
          <p:cNvSpPr>
            <a:spLocks noGrp="1"/>
          </p:cNvSpPr>
          <p:nvPr>
            <p:ph type="title"/>
          </p:nvPr>
        </p:nvSpPr>
        <p:spPr/>
        <p:txBody>
          <a:bodyPr/>
          <a:lstStyle/>
          <a:p>
            <a:r>
              <a:rPr lang="en-AU" dirty="0"/>
              <a:t>3. Receive “John The Baptist” Ministry</a:t>
            </a:r>
          </a:p>
        </p:txBody>
      </p:sp>
      <p:sp>
        <p:nvSpPr>
          <p:cNvPr id="3" name="Content Placeholder 2">
            <a:extLst>
              <a:ext uri="{FF2B5EF4-FFF2-40B4-BE49-F238E27FC236}">
                <a16:creationId xmlns:a16="http://schemas.microsoft.com/office/drawing/2014/main" id="{49C00A78-8639-41B0-AE13-D4DE7D5AF378}"/>
              </a:ext>
            </a:extLst>
          </p:cNvPr>
          <p:cNvSpPr>
            <a:spLocks noGrp="1"/>
          </p:cNvSpPr>
          <p:nvPr>
            <p:ph idx="1"/>
          </p:nvPr>
        </p:nvSpPr>
        <p:spPr/>
        <p:txBody>
          <a:bodyPr>
            <a:normAutofit lnSpcReduction="10000"/>
          </a:bodyPr>
          <a:lstStyle/>
          <a:p>
            <a:r>
              <a:rPr lang="en-AU" dirty="0"/>
              <a:t>Hear the voice crying in the wilderness, making ready a people</a:t>
            </a:r>
          </a:p>
          <a:p>
            <a:r>
              <a:rPr lang="en-AU" dirty="0"/>
              <a:t>Ephesians 4 (Five-fold Ministry Preparing the Bride)</a:t>
            </a:r>
          </a:p>
          <a:p>
            <a:r>
              <a:rPr lang="en-AU" dirty="0"/>
              <a:t>Elijah and Elisha – Double Portion</a:t>
            </a:r>
          </a:p>
          <a:p>
            <a:r>
              <a:rPr lang="en-AU" dirty="0"/>
              <a:t>Principle found in </a:t>
            </a:r>
            <a:r>
              <a:rPr lang="en-AU" b="1" u="sng" dirty="0"/>
              <a:t>Luke 16:10</a:t>
            </a:r>
          </a:p>
          <a:p>
            <a:pPr marL="400050" lvl="1" indent="0">
              <a:buNone/>
            </a:pPr>
            <a:r>
              <a:rPr lang="en-AU" sz="3200" b="1" i="1" baseline="30000" dirty="0"/>
              <a:t>10 </a:t>
            </a:r>
            <a:r>
              <a:rPr lang="en-AU" sz="3200" i="1" dirty="0"/>
              <a:t>He who is faithful in what is least is faithful also in much; and he who is unjust in what is least is unjust also in much.</a:t>
            </a:r>
          </a:p>
        </p:txBody>
      </p:sp>
    </p:spTree>
    <p:extLst>
      <p:ext uri="{BB962C8B-B14F-4D97-AF65-F5344CB8AC3E}">
        <p14:creationId xmlns:p14="http://schemas.microsoft.com/office/powerpoint/2010/main" val="250966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5580A-A9C5-417B-B943-CE3F019BC500}"/>
              </a:ext>
            </a:extLst>
          </p:cNvPr>
          <p:cNvSpPr>
            <a:spLocks noGrp="1"/>
          </p:cNvSpPr>
          <p:nvPr>
            <p:ph type="title"/>
          </p:nvPr>
        </p:nvSpPr>
        <p:spPr/>
        <p:txBody>
          <a:bodyPr/>
          <a:lstStyle/>
          <a:p>
            <a:r>
              <a:rPr lang="en-AU" dirty="0"/>
              <a:t>4. Make Provision in The Word And in The Spirit</a:t>
            </a:r>
          </a:p>
        </p:txBody>
      </p:sp>
      <p:sp>
        <p:nvSpPr>
          <p:cNvPr id="3" name="Content Placeholder 2">
            <a:extLst>
              <a:ext uri="{FF2B5EF4-FFF2-40B4-BE49-F238E27FC236}">
                <a16:creationId xmlns:a16="http://schemas.microsoft.com/office/drawing/2014/main" id="{456F7589-80EA-4FAA-A018-11A867DD84B2}"/>
              </a:ext>
            </a:extLst>
          </p:cNvPr>
          <p:cNvSpPr>
            <a:spLocks noGrp="1"/>
          </p:cNvSpPr>
          <p:nvPr>
            <p:ph idx="1"/>
          </p:nvPr>
        </p:nvSpPr>
        <p:spPr>
          <a:xfrm>
            <a:off x="251520" y="1207293"/>
            <a:ext cx="8712968" cy="5030019"/>
          </a:xfrm>
        </p:spPr>
        <p:txBody>
          <a:bodyPr>
            <a:normAutofit/>
          </a:bodyPr>
          <a:lstStyle/>
          <a:p>
            <a:pPr marL="0" lvl="0" indent="0">
              <a:buNone/>
            </a:pPr>
            <a:r>
              <a:rPr lang="en-AU" b="1" dirty="0"/>
              <a:t>Isaiah 59:21</a:t>
            </a:r>
          </a:p>
          <a:p>
            <a:pPr marL="0" lvl="0" indent="0">
              <a:buNone/>
            </a:pPr>
            <a:r>
              <a:rPr lang="en-AU" b="1" baseline="30000" dirty="0"/>
              <a:t>21 </a:t>
            </a:r>
            <a:r>
              <a:rPr lang="en-AU" dirty="0"/>
              <a:t>“As for Me,” says the </a:t>
            </a:r>
            <a:r>
              <a:rPr lang="en-AU" cap="small" dirty="0"/>
              <a:t>Lord</a:t>
            </a:r>
            <a:r>
              <a:rPr lang="en-AU" dirty="0"/>
              <a:t>, “this </a:t>
            </a:r>
            <a:r>
              <a:rPr lang="en-AU" i="1" dirty="0"/>
              <a:t>is</a:t>
            </a:r>
            <a:r>
              <a:rPr lang="en-AU" dirty="0"/>
              <a:t> My covenant with them: My Spirit who </a:t>
            </a:r>
            <a:r>
              <a:rPr lang="en-AU" i="1" dirty="0"/>
              <a:t>is</a:t>
            </a:r>
            <a:r>
              <a:rPr lang="en-AU" dirty="0"/>
              <a:t> upon you, and My words which I have put in your mouth, shall not depart from your mouth, nor from the mouth of your descendants, nor from the mouth of your descendants’ descendants,” says the </a:t>
            </a:r>
            <a:r>
              <a:rPr lang="en-AU" cap="small" dirty="0"/>
              <a:t>Lord</a:t>
            </a:r>
            <a:r>
              <a:rPr lang="en-AU" dirty="0"/>
              <a:t>, “from this time and forevermore.”</a:t>
            </a:r>
          </a:p>
        </p:txBody>
      </p:sp>
    </p:spTree>
    <p:extLst>
      <p:ext uri="{BB962C8B-B14F-4D97-AF65-F5344CB8AC3E}">
        <p14:creationId xmlns:p14="http://schemas.microsoft.com/office/powerpoint/2010/main" val="4036773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65160-0C73-4FF8-8864-332165B396EE}"/>
              </a:ext>
            </a:extLst>
          </p:cNvPr>
          <p:cNvSpPr>
            <a:spLocks noGrp="1"/>
          </p:cNvSpPr>
          <p:nvPr>
            <p:ph type="title"/>
          </p:nvPr>
        </p:nvSpPr>
        <p:spPr/>
        <p:txBody>
          <a:bodyPr/>
          <a:lstStyle/>
          <a:p>
            <a:r>
              <a:rPr lang="en-AU" dirty="0"/>
              <a:t>Comes Down To our Want To</a:t>
            </a:r>
          </a:p>
        </p:txBody>
      </p:sp>
      <p:sp>
        <p:nvSpPr>
          <p:cNvPr id="3" name="Content Placeholder 2">
            <a:extLst>
              <a:ext uri="{FF2B5EF4-FFF2-40B4-BE49-F238E27FC236}">
                <a16:creationId xmlns:a16="http://schemas.microsoft.com/office/drawing/2014/main" id="{1F5BDDE1-E967-4C80-B458-9B4F22B401EA}"/>
              </a:ext>
            </a:extLst>
          </p:cNvPr>
          <p:cNvSpPr>
            <a:spLocks noGrp="1"/>
          </p:cNvSpPr>
          <p:nvPr>
            <p:ph idx="1"/>
          </p:nvPr>
        </p:nvSpPr>
        <p:spPr/>
        <p:txBody>
          <a:bodyPr>
            <a:normAutofit fontScale="92500"/>
          </a:bodyPr>
          <a:lstStyle/>
          <a:p>
            <a:pPr marL="0" indent="0">
              <a:buNone/>
            </a:pPr>
            <a:r>
              <a:rPr lang="en-AU" b="1" dirty="0"/>
              <a:t>Matthew 13:11-12</a:t>
            </a:r>
          </a:p>
          <a:p>
            <a:pPr marL="0" indent="0">
              <a:buNone/>
            </a:pPr>
            <a:r>
              <a:rPr lang="en-AU" b="1" baseline="30000" dirty="0"/>
              <a:t>11 </a:t>
            </a:r>
            <a:r>
              <a:rPr lang="en-AU" dirty="0"/>
              <a:t>He answered and said to them, “Because it has been given to you to know the mysteries of the kingdom of heaven, but to them it has not been given. </a:t>
            </a:r>
          </a:p>
          <a:p>
            <a:pPr marL="0" indent="0">
              <a:buNone/>
            </a:pPr>
            <a:r>
              <a:rPr lang="en-AU" b="1" baseline="30000" dirty="0"/>
              <a:t>12 </a:t>
            </a:r>
            <a:r>
              <a:rPr lang="en-AU" dirty="0"/>
              <a:t>For whoever has, to him more will be given, and he will have abundance; but whoever does not have, even what he has will be taken away from him.</a:t>
            </a:r>
          </a:p>
        </p:txBody>
      </p:sp>
    </p:spTree>
    <p:extLst>
      <p:ext uri="{BB962C8B-B14F-4D97-AF65-F5344CB8AC3E}">
        <p14:creationId xmlns:p14="http://schemas.microsoft.com/office/powerpoint/2010/main" val="3600051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5580A-A9C5-417B-B943-CE3F019BC500}"/>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456F7589-80EA-4FAA-A018-11A867DD84B2}"/>
              </a:ext>
            </a:extLst>
          </p:cNvPr>
          <p:cNvSpPr>
            <a:spLocks noGrp="1"/>
          </p:cNvSpPr>
          <p:nvPr>
            <p:ph idx="1"/>
          </p:nvPr>
        </p:nvSpPr>
        <p:spPr/>
        <p:txBody>
          <a:bodyPr>
            <a:normAutofit fontScale="92500" lnSpcReduction="20000"/>
          </a:bodyPr>
          <a:lstStyle/>
          <a:p>
            <a:pPr marL="0" lvl="0" indent="0">
              <a:buNone/>
            </a:pPr>
            <a:r>
              <a:rPr lang="en-AU" b="1" dirty="0"/>
              <a:t>Daniel 2:</a:t>
            </a:r>
            <a:r>
              <a:rPr lang="en-AU" dirty="0"/>
              <a:t> Smiting Stone cut without hands who crushes the 10 toes of the Great Image of the World kingdoms.</a:t>
            </a:r>
          </a:p>
          <a:p>
            <a:pPr marL="0" lvl="0" indent="0">
              <a:buNone/>
            </a:pPr>
            <a:r>
              <a:rPr lang="en-AU" b="1" dirty="0"/>
              <a:t>Daniel 7:</a:t>
            </a:r>
            <a:r>
              <a:rPr lang="en-AU" dirty="0"/>
              <a:t> Messiah comes as the Son of Man and destroys the Beast with 10 horns and the Little Horn, and establishes His everlasting Kingdom.</a:t>
            </a:r>
          </a:p>
          <a:p>
            <a:pPr marL="0" lvl="0" indent="0">
              <a:buNone/>
            </a:pPr>
            <a:r>
              <a:rPr lang="en-AU" b="1" dirty="0"/>
              <a:t>Daniel 8:</a:t>
            </a:r>
            <a:r>
              <a:rPr lang="en-AU" dirty="0"/>
              <a:t> Messiah comes as the Prince of princes against whom the Little Horn stands up but is broken without human means or hand.</a:t>
            </a:r>
          </a:p>
          <a:p>
            <a:endParaRPr lang="en-AU" dirty="0"/>
          </a:p>
          <a:p>
            <a:pPr marL="0" indent="0">
              <a:buNone/>
            </a:pPr>
            <a:endParaRPr lang="en-AU" dirty="0"/>
          </a:p>
        </p:txBody>
      </p:sp>
    </p:spTree>
    <p:extLst>
      <p:ext uri="{BB962C8B-B14F-4D97-AF65-F5344CB8AC3E}">
        <p14:creationId xmlns:p14="http://schemas.microsoft.com/office/powerpoint/2010/main" val="1523552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1466</TotalTime>
  <Words>340</Words>
  <Application>Microsoft Office PowerPoint</Application>
  <PresentationFormat>On-screen Show (4:3)</PresentationFormat>
  <Paragraphs>76</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맑은 고딕</vt:lpstr>
      <vt:lpstr>Arial</vt:lpstr>
      <vt:lpstr>Century Gothic</vt:lpstr>
      <vt:lpstr>Office Theme</vt:lpstr>
      <vt:lpstr>Make Ready A People Prepared For the Lord (Part 2)</vt:lpstr>
      <vt:lpstr>2 Corinthians 13:14</vt:lpstr>
      <vt:lpstr>Luke 1:13-17</vt:lpstr>
      <vt:lpstr>PowerPoint Presentation</vt:lpstr>
      <vt:lpstr>Review</vt:lpstr>
      <vt:lpstr>John 10:25</vt:lpstr>
      <vt:lpstr>How Do We Know The People Are Prepared?</vt:lpstr>
      <vt:lpstr>PowerPoint Presentation</vt:lpstr>
      <vt:lpstr>Mark 1:9-11</vt:lpstr>
      <vt:lpstr>PowerPoint Presentation</vt:lpstr>
      <vt:lpstr>1. We are living in a time of Acceleration</vt:lpstr>
      <vt:lpstr>Acts 2:1-2</vt:lpstr>
      <vt:lpstr>Malachi 3:1</vt:lpstr>
      <vt:lpstr>Isaiah 57:14</vt:lpstr>
      <vt:lpstr>2. We are living in times of Extreme</vt:lpstr>
      <vt:lpstr>Revelation 12:13-15</vt:lpstr>
      <vt:lpstr>3. Receive “John The Baptist” Ministry</vt:lpstr>
      <vt:lpstr>4. Make Provision in The Word And in The Spirit</vt:lpstr>
      <vt:lpstr>Comes Down To our Want To</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121</cp:revision>
  <dcterms:created xsi:type="dcterms:W3CDTF">2014-04-01T16:35:38Z</dcterms:created>
  <dcterms:modified xsi:type="dcterms:W3CDTF">2019-01-19T22:39:40Z</dcterms:modified>
</cp:coreProperties>
</file>